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media/audio8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84" r:id="rId4"/>
    <p:sldId id="277" r:id="rId5"/>
    <p:sldId id="278" r:id="rId6"/>
    <p:sldId id="279" r:id="rId7"/>
    <p:sldId id="285" r:id="rId8"/>
    <p:sldId id="282" r:id="rId9"/>
    <p:sldId id="271" r:id="rId10"/>
    <p:sldId id="28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4D8F5"/>
    <a:srgbClr val="ECE2EA"/>
    <a:srgbClr val="1B0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33" autoAdjust="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DC419-35AB-4BF7-AD6A-FA5EEF9EA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7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9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EEB0-13E1-4E77-8F8C-7490B5D59A77}" type="datetimeFigureOut">
              <a:rPr lang="en-US" smtClean="0"/>
              <a:pPr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8283" y="295421"/>
            <a:ext cx="7287065" cy="95410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 ĐẠI HOÀ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5390" y="2953622"/>
            <a:ext cx="66374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30-35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5390" y="1999224"/>
            <a:ext cx="5671507" cy="19087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CHUYÊN ĐỀ</a:t>
            </a:r>
          </a:p>
        </p:txBody>
      </p:sp>
    </p:spTree>
    <p:extLst>
      <p:ext uri="{BB962C8B-B14F-4D97-AF65-F5344CB8AC3E}">
        <p14:creationId xmlns:p14="http://schemas.microsoft.com/office/powerpoint/2010/main" val="27829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60554">
            <a:off x="1000172" y="3406540"/>
            <a:ext cx="12174070" cy="3339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dirty="0">
                <a:solidFill>
                  <a:srgbClr val="00B0F0"/>
                </a:solidFill>
              </a:rPr>
              <a:t>              </a:t>
            </a:r>
            <a:r>
              <a:rPr lang="en-US" sz="9600" b="1" dirty="0" err="1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Thi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xem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nhanh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KARAOKE - Vườn Cây Của Ba - S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805" y="3883510"/>
            <a:ext cx="77090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3: </a:t>
            </a:r>
            <a:r>
              <a:rPr lang="en-US" sz="11500" dirty="0" err="1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Kết</a:t>
            </a:r>
            <a:r>
              <a:rPr lang="en-US" sz="11500" dirty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 </a:t>
            </a:r>
            <a:r>
              <a:rPr lang="en-US" sz="11500" dirty="0" err="1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thúc</a:t>
            </a:r>
            <a:endParaRPr lang="en-US" sz="11500" dirty="0">
              <a:solidFill>
                <a:srgbClr val="0070C0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5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043" y="2532184"/>
            <a:ext cx="10381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2.1: ¤n </a:t>
            </a:r>
            <a:r>
              <a:rPr lang="en-US" sz="6000" b="1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thªm</a:t>
            </a:r>
            <a:r>
              <a:rPr lang="en-US" sz="60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, </a:t>
            </a:r>
            <a:r>
              <a:rPr lang="en-US" sz="6000" b="1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bít</a:t>
            </a:r>
            <a:r>
              <a:rPr lang="en-US" sz="60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trong</a:t>
            </a:r>
            <a:r>
              <a:rPr lang="en-US" sz="60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ph¹m vi 6</a:t>
            </a:r>
          </a:p>
        </p:txBody>
      </p:sp>
      <p:pic>
        <p:nvPicPr>
          <p:cNvPr id="3" name="Bài Hát Bé Đi Siêu Thị - Nhạc Thiếu Nhi và Thơ Vần Baby Zoo VIỆT NA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u củ ngon tuyệt - Chun Chin - Nhạc thiếu nhi vui nhộ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649009" y="2201152"/>
            <a:ext cx="6276109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6573" y="2201152"/>
            <a:ext cx="5001491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096896" y="199362"/>
            <a:ext cx="1460500" cy="16049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7030A0"/>
                </a:solidFill>
              </a:rPr>
              <a:t>6</a:t>
            </a:r>
          </a:p>
        </p:txBody>
      </p:sp>
      <p:pic>
        <p:nvPicPr>
          <p:cNvPr id="5123" name="Bản ghi Mới 8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396" y="6153703"/>
            <a:ext cx="1047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59554" y="5935873"/>
            <a:ext cx="2051050" cy="9239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</a:p>
        </p:txBody>
      </p:sp>
      <p:pic>
        <p:nvPicPr>
          <p:cNvPr id="59" name="Picture 2" descr="Kết quả hình ảnh cho quả dâ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54" y="252000"/>
            <a:ext cx="1499688" cy="14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Kết quả hình ảnh cho quả dâ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4" y="226517"/>
            <a:ext cx="1499688" cy="14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Kết quả hình ảnh cho quả dâ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48" y="217399"/>
            <a:ext cx="1499688" cy="14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Kết quả hình ảnh cho quả dâ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12" y="226517"/>
            <a:ext cx="1499688" cy="14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Kết quả hình ảnh cho quả dâ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76" y="217399"/>
            <a:ext cx="1499688" cy="14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45888" y="4031676"/>
            <a:ext cx="1082349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41595" y="3989940"/>
            <a:ext cx="1082675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2050" name="Picture 2" descr="Kết quả hình ảnh cho quả dâ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" y="252000"/>
            <a:ext cx="1499688" cy="14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9036 0.32315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6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33294 0.3333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1666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31445 0.3333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1666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185 L 0.28698 0.33519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1666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25743 0.33333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666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23099 0.33334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4.375E-6 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0.0002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1.45833E-6 0.0002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0002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0.00023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4.58333E-6 0.0002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8" grpId="0" animBg="1"/>
      <p:bldP spid="8" grpId="2" animBg="1"/>
      <p:bldP spid="5" grpId="0" animBg="1"/>
      <p:bldP spid="5" grpId="1" animBg="1"/>
      <p:bldP spid="5" grpId="2" animBg="1"/>
      <p:bldP spid="3" grpId="0" animBg="1"/>
      <p:bldP spid="2" grpId="0"/>
      <p:bldP spid="2" grpId="1"/>
      <p:bldP spid="2" grpId="2"/>
      <p:bldP spid="2" grpId="3"/>
      <p:bldP spid="17" grpId="0"/>
      <p:bldP spid="17" grpId="1"/>
      <p:bldP spid="17" grpId="2"/>
      <p:bldP spid="1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408738" y="2286000"/>
            <a:ext cx="5304126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6827" y="2304112"/>
            <a:ext cx="5001491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Bản ghi Mới 17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863" y="6773863"/>
            <a:ext cx="168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9753600" y="286544"/>
            <a:ext cx="1460500" cy="16049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800" y="5893513"/>
            <a:ext cx="2051050" cy="9239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19626" y="4147422"/>
            <a:ext cx="1082349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9609" y="4179887"/>
            <a:ext cx="1082675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16" name="Picture 2" descr="Kết quả hình ảnh cho quả dâ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9" y="305991"/>
            <a:ext cx="14620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Kết quả hình ảnh cho quả dâ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14" y="305991"/>
            <a:ext cx="14620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Kết quả hình ảnh cho quả dâ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64" y="305991"/>
            <a:ext cx="14620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Kết quả hình ảnh cho quả dâ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14" y="305991"/>
            <a:ext cx="14636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Kết quả hình ảnh cho quả dâ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61" y="350441"/>
            <a:ext cx="14636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Kết quả hình ảnh cho quả dâ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11" y="350441"/>
            <a:ext cx="14620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6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07383 0.3486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799E-17 0.00023 L 0.06823 0.3486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26264 0.34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2582 0.3486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25795 0.35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6263 0.34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2.08333E-6 0.0002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5.55112E-17 0.0002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4.375E-6 0.0002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2.5E-6 0.00023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4.79167E-6 0.00023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5" grpId="0" animBg="1"/>
      <p:bldP spid="25" grpId="1" animBg="1"/>
      <p:bldP spid="13" grpId="0" animBg="1"/>
      <p:bldP spid="13" grpId="1" animBg="1"/>
      <p:bldP spid="15" grpId="0" animBg="1"/>
      <p:bldP spid="17" grpId="0"/>
      <p:bldP spid="17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926859" y="1940055"/>
            <a:ext cx="5001491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2938" y="1940055"/>
            <a:ext cx="5001491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Bản ghi Mới 9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0" y="5915025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9048480" y="269082"/>
            <a:ext cx="1460500" cy="16049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9883" y="5915025"/>
            <a:ext cx="2051050" cy="9239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</a:p>
        </p:txBody>
      </p:sp>
      <p:pic>
        <p:nvPicPr>
          <p:cNvPr id="25" name="Picture 2" descr="Kết quả hình ảnh cho quả dâ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8919"/>
            <a:ext cx="14620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465387" y="4008294"/>
            <a:ext cx="1082675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27" name="Picture 2" descr="Kết quả hình ảnh cho quả dâ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38919"/>
            <a:ext cx="14636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Kết quả hình ảnh cho quả dâ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59557"/>
            <a:ext cx="14620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886429" y="3998047"/>
            <a:ext cx="1082349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29" name="Picture 2" descr="Kết quả hình ảnh cho quả dâ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4" y="308769"/>
            <a:ext cx="14636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Kết quả hình ảnh cho quả dâ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69082"/>
            <a:ext cx="14620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Kết quả hình ảnh cho quả dâ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69082"/>
            <a:ext cx="14620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6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0.02539 0.306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1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3724 0.306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1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6003 0.30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1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15638 0.296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1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18047 0.296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19609 0.294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0.0002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4.58333E-6 0.000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002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4.375E-6 0.0002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1.25E-6 0.0002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3.75E-6 0.0002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17" grpId="1" animBg="1"/>
      <p:bldP spid="22" grpId="2" animBg="1"/>
      <p:bldP spid="22" grpId="3" animBg="1"/>
      <p:bldP spid="22" grpId="4" animBg="1"/>
      <p:bldP spid="24" grpId="0" animBg="1"/>
      <p:bldP spid="26" grpId="0"/>
      <p:bldP spid="26" grpId="2"/>
      <p:bldP spid="26" grpId="3"/>
      <p:bldP spid="35" grpId="0"/>
      <p:bldP spid="35" grpId="2"/>
      <p:bldP spid="3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Tách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nhóm</a:t>
            </a:r>
            <a:r>
              <a:rPr lang="en-US" altLang="en-US" sz="3600" dirty="0" smtClean="0"/>
              <a:t> 6 </a:t>
            </a:r>
            <a:r>
              <a:rPr lang="en-US" altLang="en-US" sz="3600" dirty="0" err="1"/>
              <a:t>đối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tượng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ra</a:t>
            </a:r>
            <a:r>
              <a:rPr lang="en-US" altLang="en-US" sz="3600" dirty="0"/>
              <a:t> 2 </a:t>
            </a:r>
            <a:r>
              <a:rPr lang="en-US" altLang="en-US" sz="3600" dirty="0" err="1"/>
              <a:t>phần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: </a:t>
            </a:r>
            <a:r>
              <a:rPr lang="en-US" altLang="en-US" sz="3600" dirty="0" smtClean="0"/>
              <a:t>3 </a:t>
            </a:r>
            <a:r>
              <a:rPr lang="en-US" altLang="en-US" sz="3600" dirty="0" err="1"/>
              <a:t>cách</a:t>
            </a:r>
            <a:endParaRPr lang="en-US" altLang="en-US" sz="3600" dirty="0"/>
          </a:p>
        </p:txBody>
      </p:sp>
      <p:grpSp>
        <p:nvGrpSpPr>
          <p:cNvPr id="20483" name="Group 42"/>
          <p:cNvGrpSpPr>
            <a:grpSpLocks/>
          </p:cNvGrpSpPr>
          <p:nvPr/>
        </p:nvGrpSpPr>
        <p:grpSpPr bwMode="auto">
          <a:xfrm>
            <a:off x="1263316" y="2057400"/>
            <a:ext cx="2574758" cy="3092116"/>
            <a:chOff x="3840" y="1824"/>
            <a:chExt cx="1008" cy="1344"/>
          </a:xfrm>
        </p:grpSpPr>
        <p:sp>
          <p:nvSpPr>
            <p:cNvPr id="20505" name="Rectangle 43"/>
            <p:cNvSpPr>
              <a:spLocks noChangeArrowheads="1"/>
            </p:cNvSpPr>
            <p:nvPr/>
          </p:nvSpPr>
          <p:spPr bwMode="auto">
            <a:xfrm>
              <a:off x="3840" y="1824"/>
              <a:ext cx="1008" cy="13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6" name="Rectangle 44"/>
            <p:cNvSpPr>
              <a:spLocks noChangeArrowheads="1"/>
            </p:cNvSpPr>
            <p:nvPr/>
          </p:nvSpPr>
          <p:spPr bwMode="auto">
            <a:xfrm>
              <a:off x="3888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1</a:t>
              </a:r>
            </a:p>
          </p:txBody>
        </p:sp>
        <p:sp>
          <p:nvSpPr>
            <p:cNvPr id="20507" name="Rectangle 45"/>
            <p:cNvSpPr>
              <a:spLocks noChangeArrowheads="1"/>
            </p:cNvSpPr>
            <p:nvPr/>
          </p:nvSpPr>
          <p:spPr bwMode="auto">
            <a:xfrm>
              <a:off x="4368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5</a:t>
              </a:r>
            </a:p>
          </p:txBody>
        </p:sp>
        <p:sp>
          <p:nvSpPr>
            <p:cNvPr id="20508" name="Rectangle 46"/>
            <p:cNvSpPr>
              <a:spLocks noChangeArrowheads="1"/>
            </p:cNvSpPr>
            <p:nvPr/>
          </p:nvSpPr>
          <p:spPr bwMode="auto">
            <a:xfrm>
              <a:off x="4128" y="1824"/>
              <a:ext cx="384" cy="384"/>
            </a:xfrm>
            <a:prstGeom prst="rect">
              <a:avLst/>
            </a:prstGeom>
            <a:solidFill>
              <a:srgbClr val="FCF6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6</a:t>
              </a:r>
            </a:p>
          </p:txBody>
        </p:sp>
        <p:sp>
          <p:nvSpPr>
            <p:cNvPr id="20509" name="Line 47"/>
            <p:cNvSpPr>
              <a:spLocks noChangeShapeType="1"/>
            </p:cNvSpPr>
            <p:nvPr/>
          </p:nvSpPr>
          <p:spPr bwMode="auto">
            <a:xfrm flipH="1">
              <a:off x="4080" y="2256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48"/>
            <p:cNvSpPr>
              <a:spLocks noChangeShapeType="1"/>
            </p:cNvSpPr>
            <p:nvPr/>
          </p:nvSpPr>
          <p:spPr bwMode="auto">
            <a:xfrm>
              <a:off x="4368" y="2256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4" name="Group 49"/>
          <p:cNvGrpSpPr>
            <a:grpSpLocks/>
          </p:cNvGrpSpPr>
          <p:nvPr/>
        </p:nvGrpSpPr>
        <p:grpSpPr bwMode="auto">
          <a:xfrm>
            <a:off x="7740029" y="2023310"/>
            <a:ext cx="2534939" cy="3126205"/>
            <a:chOff x="3840" y="1824"/>
            <a:chExt cx="1008" cy="1344"/>
          </a:xfrm>
        </p:grpSpPr>
        <p:sp>
          <p:nvSpPr>
            <p:cNvPr id="20499" name="Rectangle 50"/>
            <p:cNvSpPr>
              <a:spLocks noChangeArrowheads="1"/>
            </p:cNvSpPr>
            <p:nvPr/>
          </p:nvSpPr>
          <p:spPr bwMode="auto">
            <a:xfrm>
              <a:off x="3840" y="1824"/>
              <a:ext cx="1008" cy="13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0" name="Rectangle 51"/>
            <p:cNvSpPr>
              <a:spLocks noChangeArrowheads="1"/>
            </p:cNvSpPr>
            <p:nvPr/>
          </p:nvSpPr>
          <p:spPr bwMode="auto">
            <a:xfrm>
              <a:off x="3888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0501" name="Rectangle 52"/>
            <p:cNvSpPr>
              <a:spLocks noChangeArrowheads="1"/>
            </p:cNvSpPr>
            <p:nvPr/>
          </p:nvSpPr>
          <p:spPr bwMode="auto">
            <a:xfrm>
              <a:off x="4368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3</a:t>
              </a:r>
            </a:p>
          </p:txBody>
        </p:sp>
        <p:sp>
          <p:nvSpPr>
            <p:cNvPr id="20502" name="Rectangle 53"/>
            <p:cNvSpPr>
              <a:spLocks noChangeArrowheads="1"/>
            </p:cNvSpPr>
            <p:nvPr/>
          </p:nvSpPr>
          <p:spPr bwMode="auto">
            <a:xfrm>
              <a:off x="4128" y="1824"/>
              <a:ext cx="384" cy="384"/>
            </a:xfrm>
            <a:prstGeom prst="rect">
              <a:avLst/>
            </a:prstGeom>
            <a:solidFill>
              <a:srgbClr val="FCF6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6</a:t>
              </a:r>
            </a:p>
          </p:txBody>
        </p:sp>
        <p:sp>
          <p:nvSpPr>
            <p:cNvPr id="20503" name="Line 54"/>
            <p:cNvSpPr>
              <a:spLocks noChangeShapeType="1"/>
            </p:cNvSpPr>
            <p:nvPr/>
          </p:nvSpPr>
          <p:spPr bwMode="auto">
            <a:xfrm flipH="1">
              <a:off x="4080" y="2256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55"/>
            <p:cNvSpPr>
              <a:spLocks noChangeShapeType="1"/>
            </p:cNvSpPr>
            <p:nvPr/>
          </p:nvSpPr>
          <p:spPr bwMode="auto">
            <a:xfrm>
              <a:off x="4368" y="2256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6" name="Group 63"/>
          <p:cNvGrpSpPr>
            <a:grpSpLocks/>
          </p:cNvGrpSpPr>
          <p:nvPr/>
        </p:nvGrpSpPr>
        <p:grpSpPr bwMode="auto">
          <a:xfrm>
            <a:off x="4526288" y="2040355"/>
            <a:ext cx="2553273" cy="3126205"/>
            <a:chOff x="3840" y="1824"/>
            <a:chExt cx="1008" cy="1344"/>
          </a:xfrm>
        </p:grpSpPr>
        <p:sp>
          <p:nvSpPr>
            <p:cNvPr id="20487" name="Rectangle 64"/>
            <p:cNvSpPr>
              <a:spLocks noChangeArrowheads="1"/>
            </p:cNvSpPr>
            <p:nvPr/>
          </p:nvSpPr>
          <p:spPr bwMode="auto">
            <a:xfrm>
              <a:off x="3840" y="1824"/>
              <a:ext cx="1008" cy="13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8" name="Rectangle 65"/>
            <p:cNvSpPr>
              <a:spLocks noChangeArrowheads="1"/>
            </p:cNvSpPr>
            <p:nvPr/>
          </p:nvSpPr>
          <p:spPr bwMode="auto">
            <a:xfrm>
              <a:off x="3888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20489" name="Rectangle 66"/>
            <p:cNvSpPr>
              <a:spLocks noChangeArrowheads="1"/>
            </p:cNvSpPr>
            <p:nvPr/>
          </p:nvSpPr>
          <p:spPr bwMode="auto">
            <a:xfrm>
              <a:off x="4368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4</a:t>
              </a:r>
            </a:p>
          </p:txBody>
        </p:sp>
        <p:sp>
          <p:nvSpPr>
            <p:cNvPr id="20490" name="Rectangle 67"/>
            <p:cNvSpPr>
              <a:spLocks noChangeArrowheads="1"/>
            </p:cNvSpPr>
            <p:nvPr/>
          </p:nvSpPr>
          <p:spPr bwMode="auto">
            <a:xfrm>
              <a:off x="4128" y="1824"/>
              <a:ext cx="384" cy="384"/>
            </a:xfrm>
            <a:prstGeom prst="rect">
              <a:avLst/>
            </a:prstGeom>
            <a:solidFill>
              <a:srgbClr val="FCF6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6</a:t>
              </a:r>
            </a:p>
          </p:txBody>
        </p:sp>
        <p:sp>
          <p:nvSpPr>
            <p:cNvPr id="20491" name="Line 68"/>
            <p:cNvSpPr>
              <a:spLocks noChangeShapeType="1"/>
            </p:cNvSpPr>
            <p:nvPr/>
          </p:nvSpPr>
          <p:spPr bwMode="auto">
            <a:xfrm flipH="1">
              <a:off x="4080" y="2256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9"/>
            <p:cNvSpPr>
              <a:spLocks noChangeShapeType="1"/>
            </p:cNvSpPr>
            <p:nvPr/>
          </p:nvSpPr>
          <p:spPr bwMode="auto">
            <a:xfrm>
              <a:off x="4368" y="2256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6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60554">
            <a:off x="1156581" y="3262161"/>
            <a:ext cx="12174070" cy="3339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dirty="0">
                <a:solidFill>
                  <a:srgbClr val="00B0F0"/>
                </a:solidFill>
              </a:rPr>
              <a:t>              </a:t>
            </a:r>
            <a:r>
              <a:rPr lang="en-US" sz="9600" b="1" dirty="0" err="1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1:</a:t>
            </a:r>
          </a:p>
          <a:p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Mảnh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ghép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kỳ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diệu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À RỐT - NS AN THUYÊN - BÀI HÁT THIẾU NHI VIDEO HOẠT HÌNH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9304" y="5654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125</Words>
  <Application>Microsoft Office PowerPoint</Application>
  <PresentationFormat>Widescreen</PresentationFormat>
  <Paragraphs>36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Tách nhóm 6 đối tượng ra 2 phần có: 3 cách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2021-08-02T14:39:09Z</dcterms:created>
  <dcterms:modified xsi:type="dcterms:W3CDTF">2023-10-31T15:37:10Z</dcterms:modified>
</cp:coreProperties>
</file>