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321" r:id="rId2"/>
    <p:sldId id="318" r:id="rId3"/>
    <p:sldId id="340" r:id="rId4"/>
    <p:sldId id="334" r:id="rId5"/>
    <p:sldId id="306" r:id="rId6"/>
    <p:sldId id="341" r:id="rId7"/>
    <p:sldId id="33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FF99"/>
    <a:srgbClr val="FFFF99"/>
    <a:srgbClr val="66FFFF"/>
    <a:srgbClr val="FF00FF"/>
    <a:srgbClr val="FF0000"/>
    <a:srgbClr val="E8F7F8"/>
    <a:srgbClr val="D2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60" autoAdjust="0"/>
  </p:normalViewPr>
  <p:slideViewPr>
    <p:cSldViewPr>
      <p:cViewPr>
        <p:scale>
          <a:sx n="59" d="100"/>
          <a:sy n="59" d="100"/>
        </p:scale>
        <p:origin x="127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6186D5-85B5-4F63-8E8D-7F4928343F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092001-A1B9-4FC6-8A3F-EB8159C9AE2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C1E7D-6AF1-470D-9AA4-98EDF17EC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03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0B7E2-54E1-4651-9073-F5249BE0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1F1D1-B7A6-474B-981B-05A4A0D4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6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26BC0-4E53-40C3-AC8D-CB89B1C63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45C07-8351-4EE9-B6A2-AAE04F158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07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35AC6-EC18-45A7-92AD-D6ED6D585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187F8-3F98-4A3F-933F-462DCB07A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8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60F0B-142D-4F98-A431-61598821A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22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02F96-4025-4966-8712-14B14A47A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0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EF00D-3083-4F46-8C43-A98FD5AD0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9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70F-D93F-487B-B1F7-9C9A0F5F1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4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8BACF-1234-4540-8BCF-42C55F6E8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10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0096055-0D20-4FF6-8B0C-A655C3883E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v&#7869;%20hoa%20m&#249;a%20xu&#226;n\DonXuanVe-NhuQuynh_wdz9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v&#7869;%20hoa%20m&#249;a%20xu&#226;n\mua%20xuan%20oiiiii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file:///F:\&#160;\Tao%20Hinh%20Chiec%20Mu%20Xinh\TIENG%20CUOI%20NIEN%20THIEU.wma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v&#7869;%20hoa%20m&#249;a%20xu&#226;n\MuaXuan.mp3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v&#7869;%20hoa%20m&#249;a%20xu&#226;n\XucXacXucXe-BaoAn-2482781.mp3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05000" y="2895600"/>
            <a:ext cx="4953000" cy="76200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MÙA XUÂN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14400" y="3581400"/>
            <a:ext cx="71628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76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có chủ đích :TẠO HÌNH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95400" y="44958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HOA MÙA XUÂN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432957" y="5943534"/>
            <a:ext cx="4272587" cy="53346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76200" y="838200"/>
            <a:ext cx="8610600" cy="2809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1359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  KÍNH CHÀO CÁC CÔ GIÁO 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THĂM LỚP LỚN </a:t>
            </a:r>
            <a:r>
              <a:rPr lang="en-US" sz="32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DonXuanVe-NhuQuynh_wdz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01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un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05000" y="28194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400" b="1">
              <a:solidFill>
                <a:srgbClr val="CC00CC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icturech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spring-smiley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1828800" y="2286000"/>
            <a:ext cx="2667000" cy="180022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2971800" y="4114800"/>
            <a:ext cx="2971800" cy="12684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auto">
          <a:xfrm>
            <a:off x="4551363" y="2935288"/>
            <a:ext cx="2667000" cy="180022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63" name="AutoShape 39"/>
          <p:cNvSpPr>
            <a:spLocks noChangeArrowheads="1"/>
          </p:cNvSpPr>
          <p:nvPr/>
        </p:nvSpPr>
        <p:spPr bwMode="auto">
          <a:xfrm rot="-5400000">
            <a:off x="4255294" y="846932"/>
            <a:ext cx="935037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2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455295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Hát: “Mùa xuân đến rồi””</a:t>
            </a:r>
          </a:p>
        </p:txBody>
      </p:sp>
      <p:pic>
        <p:nvPicPr>
          <p:cNvPr id="4" name="Quỳnh – Mùa Xuân Đến Rồi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66581" y="49641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2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2262" grpId="0" animBg="1"/>
      <p:bldP spid="52264" grpId="0" animBg="1"/>
      <p:bldP spid="2" grpId="0" animBg="1"/>
      <p:bldP spid="522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0" descr="Kết quả hình ảnh cho hình ảnhvườn hoa h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ết quả hình ảnh cho hình ảnh hoa loa kè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4731" r="15833"/>
          <a:stretch>
            <a:fillRect/>
          </a:stretch>
        </p:blipFill>
        <p:spPr bwMode="auto">
          <a:xfrm>
            <a:off x="0" y="22860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mua xuan oiii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TIENG CUOI NIEN THIEU.wma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124" name="Picture 4" descr="SLGG_2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7818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Trẻ thực hiện   </a:t>
            </a:r>
          </a:p>
        </p:txBody>
      </p:sp>
      <p:pic>
        <p:nvPicPr>
          <p:cNvPr id="3" name="Diep Khuc Mua Xuan - Various Artis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400" b="1">
              <a:solidFill>
                <a:srgbClr val="CC00CC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7" descr="Picturech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spring-smiley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12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60960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Trưng bày sản phẩm  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1828800" y="2286000"/>
            <a:ext cx="2667000" cy="180022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2895600" y="4114800"/>
            <a:ext cx="2971800" cy="12684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auto">
          <a:xfrm>
            <a:off x="4648200" y="2895600"/>
            <a:ext cx="2667000" cy="180022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63" name="AutoShape 39"/>
          <p:cNvSpPr>
            <a:spLocks noChangeArrowheads="1"/>
          </p:cNvSpPr>
          <p:nvPr/>
        </p:nvSpPr>
        <p:spPr bwMode="auto">
          <a:xfrm rot="-5400000">
            <a:off x="4255294" y="846932"/>
            <a:ext cx="935037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2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uaXu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45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2262" grpId="0" animBg="1"/>
      <p:bldP spid="52264" grpId="0" animBg="1"/>
      <p:bldP spid="2" grpId="0" animBg="1"/>
      <p:bldP spid="52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400" b="1">
              <a:solidFill>
                <a:srgbClr val="CC00CC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7" descr="Picturech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0" descr="spring-smiley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60960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Trưng bày sản phẩm  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1828800" y="2286000"/>
            <a:ext cx="2667000" cy="180022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2895600" y="4114800"/>
            <a:ext cx="2971800" cy="12684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auto">
          <a:xfrm>
            <a:off x="4648200" y="2895600"/>
            <a:ext cx="2667000" cy="180022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63" name="AutoShape 39"/>
          <p:cNvSpPr>
            <a:spLocks noChangeArrowheads="1"/>
          </p:cNvSpPr>
          <p:nvPr/>
        </p:nvSpPr>
        <p:spPr bwMode="auto">
          <a:xfrm rot="-5400000">
            <a:off x="4255294" y="846932"/>
            <a:ext cx="935037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2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XucXacXucXe-BaoAn-24827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65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2262" grpId="0" animBg="1"/>
      <p:bldP spid="52264" grpId="0" animBg="1"/>
      <p:bldP spid="2" grpId="0" animBg="1"/>
      <p:bldP spid="522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-304800"/>
            <a:ext cx="9363075" cy="73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4"/>
          <p:cNvSpPr>
            <a:spLocks noTextEdit="1"/>
          </p:cNvSpPr>
          <p:nvPr/>
        </p:nvSpPr>
        <p:spPr bwMode="auto">
          <a:xfrm>
            <a:off x="1676400" y="990600"/>
            <a:ext cx="6248400" cy="3124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79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 :</a:t>
            </a:r>
          </a:p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sức khỏe chúc các bé chăm ngoan </a:t>
            </a:r>
          </a:p>
        </p:txBody>
      </p:sp>
      <p:pic>
        <p:nvPicPr>
          <p:cNvPr id="2" name="V.A – Ra Chơi Vườn Ho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7940" y="537754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143</TotalTime>
  <Pages>0</Pages>
  <Words>74</Words>
  <Characters>0</Characters>
  <Application>Microsoft Office PowerPoint</Application>
  <PresentationFormat>On-screen Show (4:3)</PresentationFormat>
  <Lines>0</Lines>
  <Paragraphs>13</Paragraphs>
  <Slides>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HOME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Phuong Nguyen</cp:lastModifiedBy>
  <cp:revision>243</cp:revision>
  <dcterms:created xsi:type="dcterms:W3CDTF">2009-12-28T19:53:00Z</dcterms:created>
  <dcterms:modified xsi:type="dcterms:W3CDTF">2021-01-12T17:48:05Z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1033-10.1.0.5656</vt:lpwstr>
  </property>
</Properties>
</file>